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2" r:id="rId1"/>
  </p:sldMasterIdLst>
  <p:handoutMasterIdLst>
    <p:handoutMasterId r:id="rId25"/>
  </p:handoutMasterIdLst>
  <p:sldIdLst>
    <p:sldId id="256" r:id="rId2"/>
    <p:sldId id="296" r:id="rId3"/>
    <p:sldId id="333" r:id="rId4"/>
    <p:sldId id="324" r:id="rId5"/>
    <p:sldId id="269" r:id="rId6"/>
    <p:sldId id="312" r:id="rId7"/>
    <p:sldId id="327" r:id="rId8"/>
    <p:sldId id="326" r:id="rId9"/>
    <p:sldId id="328" r:id="rId10"/>
    <p:sldId id="325" r:id="rId11"/>
    <p:sldId id="315" r:id="rId12"/>
    <p:sldId id="298" r:id="rId13"/>
    <p:sldId id="313" r:id="rId14"/>
    <p:sldId id="302" r:id="rId15"/>
    <p:sldId id="329" r:id="rId16"/>
    <p:sldId id="330" r:id="rId17"/>
    <p:sldId id="331" r:id="rId18"/>
    <p:sldId id="332" r:id="rId19"/>
    <p:sldId id="334" r:id="rId20"/>
    <p:sldId id="338" r:id="rId21"/>
    <p:sldId id="339" r:id="rId22"/>
    <p:sldId id="340" r:id="rId23"/>
    <p:sldId id="341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FB4"/>
    <a:srgbClr val="4374BB"/>
    <a:srgbClr val="3378CB"/>
    <a:srgbClr val="3366CC"/>
    <a:srgbClr val="91E5E3"/>
    <a:srgbClr val="9D8D65"/>
    <a:srgbClr val="CC0000"/>
    <a:srgbClr val="ADA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595" autoAdjust="0"/>
  </p:normalViewPr>
  <p:slideViewPr>
    <p:cSldViewPr>
      <p:cViewPr varScale="1">
        <p:scale>
          <a:sx n="48" d="100"/>
          <a:sy n="48" d="100"/>
        </p:scale>
        <p:origin x="11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6CF1258A-5310-4F95-809F-6DEC0CC8EF62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8BADAC7-C905-40B4-BC2C-BE2D73878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0A64E-BF29-4C4A-B164-34C1CF638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4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7A59-078B-4E34-B2B1-75BE3AB86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1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4C84-493E-4AB8-AA01-0B5018B0C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14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4E7D-7B97-4811-AE0B-13A4240A1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03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5714-3157-4A72-BA2D-4DF13D93D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06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DD0B-5DF1-4A28-B5DE-9C3258E5F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223F-614C-428B-B5B6-F3BE9AAE5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61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6243-98C7-45B8-93ED-3E16AA278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8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E954-892D-4041-91E9-A02418D1E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98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F9D3-501E-4326-B32A-61AAD8EDD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3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6B6D-C6EC-4C2D-B977-EC727D380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7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3867-6D15-4508-A459-C39CD38C7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9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36E122C-EAB1-4796-A131-4B69A82B6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08" r:id="rId2"/>
    <p:sldLayoutId id="2147484016" r:id="rId3"/>
    <p:sldLayoutId id="2147484009" r:id="rId4"/>
    <p:sldLayoutId id="2147484010" r:id="rId5"/>
    <p:sldLayoutId id="2147484011" r:id="rId6"/>
    <p:sldLayoutId id="2147484017" r:id="rId7"/>
    <p:sldLayoutId id="2147484012" r:id="rId8"/>
    <p:sldLayoutId id="2147484018" r:id="rId9"/>
    <p:sldLayoutId id="2147484013" r:id="rId10"/>
    <p:sldLayoutId id="2147484019" r:id="rId11"/>
    <p:sldLayoutId id="214748401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667000"/>
            <a:ext cx="5257800" cy="9144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Cooking Terms</a:t>
            </a:r>
            <a:br>
              <a:rPr lang="en-US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en-US" sz="3200" dirty="0" smtClean="0">
                <a:solidFill>
                  <a:schemeClr val="bg2"/>
                </a:solidFill>
              </a:rPr>
              <a:t>The language of the recipe</a:t>
            </a:r>
            <a:endParaRPr lang="en-US" altLang="en-US" sz="6000" dirty="0" smtClean="0">
              <a:solidFill>
                <a:schemeClr val="bg2"/>
              </a:solidFill>
            </a:endParaRPr>
          </a:p>
        </p:txBody>
      </p:sp>
      <p:pic>
        <p:nvPicPr>
          <p:cNvPr id="8195" name="Picture 5" descr="cooking term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6413"/>
            <a:ext cx="240188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894">
            <a:off x="3813175" y="1174750"/>
            <a:ext cx="46196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Melt</a:t>
            </a:r>
            <a:endParaRPr lang="en-US" sz="7200" dirty="0"/>
          </a:p>
        </p:txBody>
      </p:sp>
      <p:sp>
        <p:nvSpPr>
          <p:cNvPr id="15364" name="Content Placeholder 4"/>
          <p:cNvSpPr>
            <a:spLocks noGrp="1"/>
          </p:cNvSpPr>
          <p:nvPr>
            <p:ph idx="1"/>
          </p:nvPr>
        </p:nvSpPr>
        <p:spPr>
          <a:xfrm>
            <a:off x="381000" y="2225675"/>
            <a:ext cx="7289800" cy="4022725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To add heat</a:t>
            </a:r>
          </a:p>
          <a:p>
            <a:pPr eaLnBrk="1" hangingPunct="1"/>
            <a:r>
              <a:rPr lang="en-US" altLang="en-US" sz="4400" smtClean="0"/>
              <a:t>to change a</a:t>
            </a:r>
          </a:p>
          <a:p>
            <a:pPr eaLnBrk="1" hangingPunct="1"/>
            <a:r>
              <a:rPr lang="en-US" altLang="en-US" sz="4400" smtClean="0"/>
              <a:t>food from a </a:t>
            </a:r>
          </a:p>
          <a:p>
            <a:pPr eaLnBrk="1" hangingPunct="1"/>
            <a:r>
              <a:rPr lang="en-US" altLang="en-US" sz="4400" smtClean="0"/>
              <a:t>solid to a liquid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4413250" cy="2498725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make a mixture smooth by stirring rapidly.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6388" name="Picture 4" descr="http://z.about.com/d/culinaryarts/1/0/o/4/-/-/eggsb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8157">
            <a:off x="4395788" y="722313"/>
            <a:ext cx="4114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Preheat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800600" y="1676400"/>
            <a:ext cx="3810000" cy="47244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4400" dirty="0" smtClean="0"/>
          </a:p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turn the oven heat on before baking.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7412" name="Picture 2" descr="http://www.appliancist.com/turbochef-oven-contr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85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dirty="0" smtClean="0">
                <a:solidFill>
                  <a:schemeClr val="tx1"/>
                </a:solidFill>
              </a:rPr>
              <a:t>Grease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2084388"/>
            <a:ext cx="4489450" cy="4022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sz="4400" dirty="0" smtClean="0"/>
              <a:t>To spread or spray a thin layer of fat on baking pan </a:t>
            </a:r>
          </a:p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400" dirty="0" smtClean="0"/>
              <a:t>(to prevent from sticking).</a:t>
            </a:r>
            <a:r>
              <a:rPr lang="en-US" sz="4000" dirty="0" smtClean="0">
                <a:latin typeface="+mj-lt"/>
              </a:rPr>
              <a:t> 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114">
            <a:off x="4833938" y="2520950"/>
            <a:ext cx="458628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Bake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3276600" cy="47244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4400" dirty="0" smtClean="0"/>
          </a:p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cook in the oven with dry heat.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9460" name="Picture 2" descr="http://www.bestvacuum.com/images/mapp/4080steam_oven_o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1260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smtClean="0"/>
              <a:t>Fold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2077461"/>
            <a:ext cx="5334000" cy="4022725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add an ingredient into a light mixture by cutting down through the middle, across the bottom and up the side of the bowl with a rubber scraper</a:t>
            </a: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5788"/>
            <a:ext cx="38147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18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1066800"/>
          </a:xfrm>
        </p:spPr>
        <p:txBody>
          <a:bodyPr/>
          <a:lstStyle/>
          <a:p>
            <a:r>
              <a:rPr lang="en-US" altLang="en-US" sz="7200" smtClean="0"/>
              <a:t>Brown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3581400" cy="4724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dirty="0" smtClean="0"/>
              <a:t>To cook in a small amount of fat over high heat to brown the surface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155825"/>
            <a:ext cx="376396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8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smtClean="0"/>
              <a:t>Fry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620000" cy="4648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dirty="0" smtClean="0"/>
              <a:t>To cook in hot fat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1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smtClean="0"/>
              <a:t>Slice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752600"/>
            <a:ext cx="7289800" cy="4022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dirty="0" smtClean="0"/>
              <a:t>To cut into even slabs (or slices)</a:t>
            </a:r>
            <a:endParaRPr lang="en-US" sz="4400" dirty="0"/>
          </a:p>
        </p:txBody>
      </p:sp>
      <p:pic>
        <p:nvPicPr>
          <p:cNvPr id="19460" name="Picture 2" descr="Sliced%20B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80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fantes.com/images/121480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8194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Cream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998999"/>
            <a:ext cx="7620000" cy="4648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400" dirty="0" smtClean="0"/>
              <a:t>To mix butter and sugar until smooth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12292" name="Picture 12" descr="http://bp1.blogger.com/_JH1qCaYTpZI/SAvJ97N9JCI/AAAAAAAAAFQ/sotogzGZl6A/s400/DSC02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81781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3" name="ClipArt Placeholder 5" descr="Unassigne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3844925" cy="4525963"/>
          </a:xfrm>
          <a:noFill/>
        </p:spPr>
      </p:pic>
      <p:sp>
        <p:nvSpPr>
          <p:cNvPr id="40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98988" y="2403475"/>
            <a:ext cx="4038600" cy="4114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sz="4400" dirty="0" smtClean="0"/>
              <a:t>In order to be successful in the kitchen, you MUST know their meanings!</a:t>
            </a:r>
          </a:p>
          <a:p>
            <a:pPr marL="91440" indent="-91440" eaLnBrk="1" fontAlgn="auto" hangingPunct="1">
              <a:defRPr/>
            </a:pP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Grate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79" y="1864809"/>
            <a:ext cx="7633742" cy="35935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400" dirty="0" smtClean="0"/>
              <a:t>To rub on a tool that shreds or separates food into smaller pieces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2" name="Picture 2" descr="http://www.myprokitchen.com/v/vspfiles/templates/90/images/gr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57" y="3661605"/>
            <a:ext cx="2518863" cy="313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shred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3127275"/>
            <a:ext cx="26050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Gr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11" y="4114800"/>
            <a:ext cx="20367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8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smtClean="0"/>
              <a:t>Dice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7724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4400" dirty="0" smtClean="0"/>
              <a:t>To cut into small </a:t>
            </a:r>
            <a:r>
              <a:rPr lang="en-US" sz="4400" u="sng" dirty="0" smtClean="0"/>
              <a:t>squares</a:t>
            </a:r>
            <a:r>
              <a:rPr lang="en-US" sz="4400" dirty="0" smtClean="0"/>
              <a:t> (like dice)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4580" name="Picture 15" descr="http://z.about.com/d/culinaryarts/1/5/R/9/-/-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24023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6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Chop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696200" cy="4724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400" dirty="0" smtClean="0"/>
              <a:t>To cut into </a:t>
            </a:r>
            <a:r>
              <a:rPr lang="en-US" sz="4400" u="sng" dirty="0" smtClean="0"/>
              <a:t>small pieces </a:t>
            </a:r>
            <a:endParaRPr lang="en-US" sz="44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3316" name="Picture 4" descr="http://www.fieldheadhotel.co.uk/images/chopping-food-38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2766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z.about.com/d/latinfood/1/0/F/1/-/-/sofritosb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83" y="3189287"/>
            <a:ext cx="37433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Mince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277" y="1828800"/>
            <a:ext cx="7633742" cy="359359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400" dirty="0" smtClean="0"/>
              <a:t>To cut into </a:t>
            </a:r>
            <a:r>
              <a:rPr lang="en-US" sz="4400" u="sng" dirty="0" smtClean="0"/>
              <a:t>very small pieces</a:t>
            </a:r>
            <a:endParaRPr lang="en-US" sz="4400" u="sng" dirty="0"/>
          </a:p>
        </p:txBody>
      </p:sp>
      <p:pic>
        <p:nvPicPr>
          <p:cNvPr id="23556" name="Picture 2" descr="http://www.filtsai.com/cooking/rigatoni_t/mince_gar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8" y="27432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bp2.blogger.com/_IvpGsRzoHDU/SBmWzK7Tv8I/AAAAAAAAAdA/iHw5Vf2Kmbk/s320/podi+ing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3048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>
                <a:latin typeface="+mn-lt"/>
              </a:rPr>
              <a:t>  Why do I need to </a:t>
            </a:r>
            <a:br>
              <a:rPr lang="en-US" altLang="en-US" dirty="0" smtClean="0">
                <a:latin typeface="+mn-lt"/>
              </a:rPr>
            </a:br>
            <a:r>
              <a:rPr lang="en-US" altLang="en-US" dirty="0" smtClean="0">
                <a:latin typeface="+mn-lt"/>
              </a:rPr>
              <a:t>know these?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798637"/>
            <a:ext cx="81534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4000" dirty="0" smtClean="0"/>
              <a:t>To Determine:</a:t>
            </a:r>
          </a:p>
          <a:p>
            <a:pPr marL="0" indent="0" eaLnBrk="1" hangingPunct="1">
              <a:buNone/>
              <a:defRPr/>
            </a:pPr>
            <a:r>
              <a:rPr lang="en-US" sz="4000" dirty="0"/>
              <a:t>	</a:t>
            </a:r>
            <a:r>
              <a:rPr lang="en-US" sz="4000" dirty="0" smtClean="0"/>
              <a:t>if it’s at your skill level</a:t>
            </a:r>
          </a:p>
          <a:p>
            <a:pPr marL="0" indent="0" eaLnBrk="1" hangingPunct="1">
              <a:buNone/>
              <a:defRPr/>
            </a:pPr>
            <a:r>
              <a:rPr lang="en-US" sz="4000" dirty="0" smtClean="0"/>
              <a:t>	if you have required equipment</a:t>
            </a:r>
          </a:p>
          <a:p>
            <a:pPr marL="0" indent="0" eaLnBrk="1" hangingPunct="1">
              <a:buNone/>
              <a:defRPr/>
            </a:pPr>
            <a:r>
              <a:rPr lang="en-US" sz="4000" dirty="0"/>
              <a:t>	</a:t>
            </a:r>
            <a:r>
              <a:rPr lang="en-US" sz="4000" dirty="0" smtClean="0"/>
              <a:t>if you have enough time to</a:t>
            </a:r>
          </a:p>
          <a:p>
            <a:pPr marL="0" indent="0" eaLnBrk="1" hangingPunct="1">
              <a:buNone/>
              <a:defRPr/>
            </a:pPr>
            <a:r>
              <a:rPr lang="en-US" sz="4000" dirty="0"/>
              <a:t> </a:t>
            </a:r>
            <a:r>
              <a:rPr lang="en-US" sz="4000" dirty="0" smtClean="0"/>
              <a:t>       prepare</a:t>
            </a:r>
          </a:p>
          <a:p>
            <a:pPr marL="0" indent="0" eaLnBrk="1" hangingPunct="1">
              <a:buNone/>
              <a:defRPr/>
            </a:pPr>
            <a:r>
              <a:rPr lang="en-US" sz="4000" dirty="0"/>
              <a:t>	</a:t>
            </a:r>
            <a:r>
              <a:rPr lang="en-US" sz="4000" dirty="0" smtClean="0"/>
              <a:t>how to achieve the best results</a:t>
            </a:r>
          </a:p>
        </p:txBody>
      </p:sp>
    </p:spTree>
    <p:extLst>
      <p:ext uri="{BB962C8B-B14F-4D97-AF65-F5344CB8AC3E}">
        <p14:creationId xmlns:p14="http://schemas.microsoft.com/office/powerpoint/2010/main" val="38886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74700" y="596900"/>
            <a:ext cx="72898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Simmer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4648200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heat just below boiling (example: soup)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9220" name="Picture 52" descr="http://whatscookingamerica.net/Information/Poach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200400"/>
            <a:ext cx="4125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://www.filtsai.com/cooking/curry/si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432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dirty="0" smtClean="0">
                <a:solidFill>
                  <a:schemeClr val="tx1"/>
                </a:solidFill>
              </a:rPr>
              <a:t>Boil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724400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heat until bubbles rise and break the surface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0244" name="Picture 4" descr="http://z.about.com/d/candy/1/0/0/8/-/-/3_b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8006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Pot of boiling water on a bur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2908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Stir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To mix in a circular </a:t>
            </a:r>
          </a:p>
          <a:p>
            <a:pPr eaLnBrk="1" hangingPunct="1"/>
            <a:r>
              <a:rPr lang="en-US" altLang="en-US" sz="4400" smtClean="0"/>
              <a:t>motion.</a:t>
            </a:r>
          </a:p>
        </p:txBody>
      </p:sp>
      <p:pic>
        <p:nvPicPr>
          <p:cNvPr id="11268" name="Picture 4" descr="http://sssd.k12.ar.us/teacher/pages/district-esol/Nside%20stirring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393950"/>
            <a:ext cx="2733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Spoon stirring in a 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717925"/>
            <a:ext cx="3060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049463"/>
            <a:ext cx="4129087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624012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Toss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743075"/>
            <a:ext cx="3879850" cy="4784725"/>
          </a:xfrm>
        </p:spPr>
        <p:txBody>
          <a:bodyPr/>
          <a:lstStyle/>
          <a:p>
            <a:pPr eaLnBrk="1" hangingPunct="1">
              <a:defRPr/>
            </a:pPr>
            <a:endParaRPr lang="en-US" sz="4400" dirty="0" smtClean="0"/>
          </a:p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sz="4400" dirty="0" smtClean="0"/>
              <a:t>To mix foods lightly with a lifting motion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Blend</a:t>
            </a:r>
            <a:endParaRPr lang="en-US" sz="72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33425" y="2084388"/>
            <a:ext cx="7289800" cy="4022725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</a:pPr>
            <a:r>
              <a:rPr lang="en-US" altLang="en-US" sz="4400" smtClean="0"/>
              <a:t>To stir two or more ingredients so they are combined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429000"/>
            <a:ext cx="317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Season</a:t>
            </a:r>
            <a:endParaRPr lang="en-US" sz="7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8350" y="2286000"/>
            <a:ext cx="4260850" cy="4022725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</a:pPr>
            <a:r>
              <a:rPr lang="en-US" altLang="en-US" sz="4400" smtClean="0"/>
              <a:t>To add spices to a food to add flavor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636">
            <a:off x="4848225" y="2035175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1600</TotalTime>
  <Words>295</Words>
  <Application>Microsoft Office PowerPoint</Application>
  <PresentationFormat>On-screen Show (4:3)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Tw Cen MT</vt:lpstr>
      <vt:lpstr>Tw Cen MT Condensed</vt:lpstr>
      <vt:lpstr>Wingdings</vt:lpstr>
      <vt:lpstr>Wingdings 3</vt:lpstr>
      <vt:lpstr>Integral</vt:lpstr>
      <vt:lpstr>Cooking Terms The language of the recipe</vt:lpstr>
      <vt:lpstr>PowerPoint Presentation</vt:lpstr>
      <vt:lpstr>  Why do I need to  know these?</vt:lpstr>
      <vt:lpstr>Simmer</vt:lpstr>
      <vt:lpstr>Boil</vt:lpstr>
      <vt:lpstr>Stir</vt:lpstr>
      <vt:lpstr>Toss</vt:lpstr>
      <vt:lpstr>Blend</vt:lpstr>
      <vt:lpstr>Season</vt:lpstr>
      <vt:lpstr>Melt</vt:lpstr>
      <vt:lpstr>Beat</vt:lpstr>
      <vt:lpstr>Preheat</vt:lpstr>
      <vt:lpstr>Grease</vt:lpstr>
      <vt:lpstr>Bake</vt:lpstr>
      <vt:lpstr>Fold</vt:lpstr>
      <vt:lpstr>Brown</vt:lpstr>
      <vt:lpstr>Fry</vt:lpstr>
      <vt:lpstr>Slice</vt:lpstr>
      <vt:lpstr>Cream</vt:lpstr>
      <vt:lpstr>Grate</vt:lpstr>
      <vt:lpstr>Dice</vt:lpstr>
      <vt:lpstr>Chop</vt:lpstr>
      <vt:lpstr>Mince</vt:lpstr>
    </vt:vector>
  </TitlesOfParts>
  <Manager/>
  <Company>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Terms</dc:title>
  <dc:subject/>
  <dc:creator>droden</dc:creator>
  <cp:keywords/>
  <dc:description/>
  <cp:lastModifiedBy>Jocelyn Schneider</cp:lastModifiedBy>
  <cp:revision>101</cp:revision>
  <cp:lastPrinted>2015-09-14T14:48:09Z</cp:lastPrinted>
  <dcterms:created xsi:type="dcterms:W3CDTF">2008-08-20T21:27:48Z</dcterms:created>
  <dcterms:modified xsi:type="dcterms:W3CDTF">2020-04-27T15:38:11Z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TC011408091033</vt:lpwstr>
  </property>
</Properties>
</file>