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sldIdLst>
    <p:sldId id="256" r:id="rId2"/>
    <p:sldId id="258" r:id="rId3"/>
    <p:sldId id="263" r:id="rId4"/>
    <p:sldId id="305" r:id="rId5"/>
    <p:sldId id="264" r:id="rId6"/>
    <p:sldId id="265" r:id="rId7"/>
    <p:sldId id="266" r:id="rId8"/>
    <p:sldId id="268" r:id="rId9"/>
    <p:sldId id="306" r:id="rId10"/>
    <p:sldId id="307" r:id="rId11"/>
    <p:sldId id="269" r:id="rId12"/>
    <p:sldId id="270" r:id="rId13"/>
    <p:sldId id="272" r:id="rId14"/>
    <p:sldId id="278" r:id="rId15"/>
    <p:sldId id="279" r:id="rId16"/>
    <p:sldId id="288" r:id="rId17"/>
    <p:sldId id="293" r:id="rId18"/>
    <p:sldId id="294" r:id="rId19"/>
    <p:sldId id="308" r:id="rId20"/>
    <p:sldId id="283" r:id="rId21"/>
    <p:sldId id="302" r:id="rId22"/>
    <p:sldId id="30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48" d="100"/>
          <a:sy n="48" d="100"/>
        </p:scale>
        <p:origin x="114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13F0E393-CD45-4060-A007-2ACDD12669D8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26F8948B-3383-4920-96C7-A8088346D2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14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0E393-CD45-4060-A007-2ACDD12669D8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26F8948B-3383-4920-96C7-A8088346D2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78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0E393-CD45-4060-A007-2ACDD12669D8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26F8948B-3383-4920-96C7-A8088346D2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123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0E393-CD45-4060-A007-2ACDD12669D8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26F8948B-3383-4920-96C7-A8088346D2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2627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0E393-CD45-4060-A007-2ACDD12669D8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26F8948B-3383-4920-96C7-A8088346D2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94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0E393-CD45-4060-A007-2ACDD12669D8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948B-3383-4920-96C7-A8088346D2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18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0E393-CD45-4060-A007-2ACDD12669D8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948B-3383-4920-96C7-A8088346D2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08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0E393-CD45-4060-A007-2ACDD12669D8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948B-3383-4920-96C7-A8088346D2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080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13F0E393-CD45-4060-A007-2ACDD12669D8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26F8948B-3383-4920-96C7-A8088346D2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589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0E393-CD45-4060-A007-2ACDD12669D8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948B-3383-4920-96C7-A8088346D2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096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13F0E393-CD45-4060-A007-2ACDD12669D8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26F8948B-3383-4920-96C7-A8088346D2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602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0E393-CD45-4060-A007-2ACDD12669D8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948B-3383-4920-96C7-A8088346D2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94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0E393-CD45-4060-A007-2ACDD12669D8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948B-3383-4920-96C7-A8088346D2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42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0E393-CD45-4060-A007-2ACDD12669D8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948B-3383-4920-96C7-A8088346D2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44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0E393-CD45-4060-A007-2ACDD12669D8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948B-3383-4920-96C7-A8088346D2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431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0E393-CD45-4060-A007-2ACDD12669D8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948B-3383-4920-96C7-A8088346D2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535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0E393-CD45-4060-A007-2ACDD12669D8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948B-3383-4920-96C7-A8088346D2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548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0E393-CD45-4060-A007-2ACDD12669D8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8948B-3383-4920-96C7-A8088346D2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5659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352800"/>
            <a:ext cx="8534400" cy="1828800"/>
          </a:xfrm>
        </p:spPr>
        <p:txBody>
          <a:bodyPr/>
          <a:lstStyle/>
          <a:p>
            <a:r>
              <a:rPr lang="en-US" dirty="0" smtClean="0"/>
              <a:t>Kitchen Utensils &amp; Equipment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 Mixer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Rotates beaters to stir, whisk, </a:t>
            </a:r>
            <a:r>
              <a:rPr lang="en-US" dirty="0"/>
              <a:t>or </a:t>
            </a:r>
            <a:r>
              <a:rPr lang="en-US" dirty="0" smtClean="0"/>
              <a:t>beat ingredients</a:t>
            </a:r>
          </a:p>
          <a:p>
            <a:r>
              <a:rPr lang="en-US" dirty="0" smtClean="0"/>
              <a:t>Electric powered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79976">
            <a:off x="5588867" y="3382871"/>
            <a:ext cx="2322773" cy="309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259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 Measuring Cups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Used to measure DRY ingredients only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2000" dirty="0" smtClean="0"/>
              <a:t>Remember the standard set: 1/4 cup, 1/3 cup, 1/2 cup, 1 cup.</a:t>
            </a:r>
            <a:endParaRPr lang="en-US" sz="2000" dirty="0"/>
          </a:p>
        </p:txBody>
      </p:sp>
      <p:pic>
        <p:nvPicPr>
          <p:cNvPr id="60417" name="Picture 1" descr="C:\Documents and Settings\brennanst\Local Settings\Temporary Internet Files\Content.IE5\3ZNRCQ21\MC90035243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261405">
            <a:off x="4169727" y="4808811"/>
            <a:ext cx="1600200" cy="1674791"/>
          </a:xfrm>
          <a:prstGeom prst="rect">
            <a:avLst/>
          </a:prstGeom>
          <a:noFill/>
        </p:spPr>
      </p:pic>
      <p:pic>
        <p:nvPicPr>
          <p:cNvPr id="60419" name="Picture 3" descr="http://4.bp.blogspot.com/_Hni-uhIebOQ/TKphrAXMzpI/AAAAAAAAAFE/p_Wr_bG0hFI/s1600/measure_flour.jpg"/>
          <p:cNvPicPr>
            <a:picLocks noChangeAspect="1" noChangeArrowheads="1"/>
          </p:cNvPicPr>
          <p:nvPr/>
        </p:nvPicPr>
        <p:blipFill rotWithShape="1">
          <a:blip r:embed="rId3" cstate="print"/>
          <a:srcRect l="15798" t="9412" r="8721"/>
          <a:stretch/>
        </p:blipFill>
        <p:spPr bwMode="auto">
          <a:xfrm>
            <a:off x="5486400" y="2209800"/>
            <a:ext cx="3276600" cy="2933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Spoons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Used to measure SMALL amounts of ingredients</a:t>
            </a:r>
          </a:p>
          <a:p>
            <a:r>
              <a:rPr lang="en-US" dirty="0" smtClean="0"/>
              <a:t>Can be used for wet OR dry ingredients</a:t>
            </a:r>
          </a:p>
          <a:p>
            <a:r>
              <a:rPr lang="en-US" sz="1800" dirty="0" smtClean="0"/>
              <a:t>Remember the standard set:                ¼ teaspoon, ½ teaspoon,                      1 teaspoon, 1 tablespoon</a:t>
            </a:r>
          </a:p>
        </p:txBody>
      </p:sp>
      <p:pic>
        <p:nvPicPr>
          <p:cNvPr id="59393" name="Picture 1" descr="C:\Documents and Settings\brennanst\Local Settings\Temporary Internet Files\Content.IE5\UVG3B1ZZ\MC90034098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770100">
            <a:off x="3701525" y="4726509"/>
            <a:ext cx="1804111" cy="1754734"/>
          </a:xfrm>
          <a:prstGeom prst="rect">
            <a:avLst/>
          </a:prstGeom>
          <a:noFill/>
        </p:spPr>
      </p:pic>
      <p:pic>
        <p:nvPicPr>
          <p:cNvPr id="59396" name="Picture 4" descr="http://www.simplygreatmeals.com.au/html/images/cookingbasics/100D4-BUTTER-COLLEC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133600"/>
            <a:ext cx="3192989" cy="31929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 Measuring Cup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Used to measure  LIQUIDS ingredients only</a:t>
            </a:r>
          </a:p>
          <a:p>
            <a:r>
              <a:rPr lang="en-US" dirty="0" smtClean="0"/>
              <a:t>Bend down to check it at eye level</a:t>
            </a:r>
          </a:p>
          <a:p>
            <a:r>
              <a:rPr lang="en-US" dirty="0" smtClean="0"/>
              <a:t>Come in various sizes:       1 cup, 2 cups, 4 cups and   8 cups or more!</a:t>
            </a:r>
            <a:endParaRPr lang="en-US" dirty="0"/>
          </a:p>
        </p:txBody>
      </p:sp>
      <p:pic>
        <p:nvPicPr>
          <p:cNvPr id="57345" name="Picture 1" descr="C:\Documents and Settings\brennanst\Local Settings\Temporary Internet Files\Content.IE5\70RGHS1P\MC90037113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7783" y="2743200"/>
            <a:ext cx="1214532" cy="1098804"/>
          </a:xfrm>
          <a:prstGeom prst="rect">
            <a:avLst/>
          </a:prstGeom>
          <a:noFill/>
        </p:spPr>
      </p:pic>
      <p:pic>
        <p:nvPicPr>
          <p:cNvPr id="57347" name="Picture 3" descr="C:\Documents and Settings\brennanst\Local Settings\Temporary Internet Files\Content.IE5\ZYR1UZ0Q\MC90023343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336873"/>
            <a:ext cx="3426737" cy="4300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Chef’s Knife or French Knife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Large knife for chopping and cutting large items like meat and vegetables.</a:t>
            </a:r>
            <a:endParaRPr lang="en-US" dirty="0"/>
          </a:p>
        </p:txBody>
      </p:sp>
      <p:pic>
        <p:nvPicPr>
          <p:cNvPr id="51202" name="Picture 2" descr="http://www.culinarycultures.com/Images/Furi%20Prod/Furi%20Pro/Fur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650" y="3915429"/>
            <a:ext cx="4114800" cy="2400300"/>
          </a:xfrm>
          <a:prstGeom prst="rect">
            <a:avLst/>
          </a:prstGeom>
          <a:noFill/>
        </p:spPr>
      </p:pic>
      <p:pic>
        <p:nvPicPr>
          <p:cNvPr id="51203" name="Picture 3" descr="C:\Documents and Settings\brennanst\Local Settings\Temporary Internet Files\Content.IE5\RMYABFUU\MC90034737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057400"/>
            <a:ext cx="3124505" cy="3729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Paring Knife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Small knife for peeling fruits &amp; vegetables or making other small cuts such as garnishes.</a:t>
            </a:r>
            <a:endParaRPr lang="en-US" dirty="0"/>
          </a:p>
        </p:txBody>
      </p:sp>
      <p:pic>
        <p:nvPicPr>
          <p:cNvPr id="50178" name="Picture 2" descr="http://www.blogcdn.com/www.slashfood.com/media/2008/02/beginner-paring-knife-5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523867">
            <a:off x="1991636" y="4257259"/>
            <a:ext cx="2476500" cy="1673931"/>
          </a:xfrm>
          <a:prstGeom prst="rect">
            <a:avLst/>
          </a:prstGeom>
          <a:noFill/>
        </p:spPr>
      </p:pic>
      <p:pic>
        <p:nvPicPr>
          <p:cNvPr id="50179" name="Picture 3" descr="C:\Documents and Settings\brennanst\Local Settings\Temporary Internet Files\Content.IE5\RMYABFUU\MC90028087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209800"/>
            <a:ext cx="3828562" cy="37692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Vegetable Peeler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Thin blade to remove the outer surface of fruit and vegetables.</a:t>
            </a:r>
          </a:p>
        </p:txBody>
      </p:sp>
      <p:pic>
        <p:nvPicPr>
          <p:cNvPr id="24577" name="Picture 1" descr="C:\Documents and Settings\brennanst\Local Settings\Temporary Internet Files\Content.IE5\RMYABFUU\MC90019928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608439">
            <a:off x="1590015" y="4056576"/>
            <a:ext cx="1587374" cy="1863505"/>
          </a:xfrm>
          <a:prstGeom prst="rect">
            <a:avLst/>
          </a:prstGeom>
          <a:noFill/>
        </p:spPr>
      </p:pic>
      <p:pic>
        <p:nvPicPr>
          <p:cNvPr id="24579" name="Picture 3" descr="http://graphics8.nytimes.com/images/2008/03/25/dining/peel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38400"/>
            <a:ext cx="4122874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Muffin Pans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rectangular pan with round depressions for baking muffins and cupcakes.</a:t>
            </a:r>
            <a:endParaRPr lang="en-US" dirty="0"/>
          </a:p>
        </p:txBody>
      </p:sp>
      <p:pic>
        <p:nvPicPr>
          <p:cNvPr id="19458" name="Picture 2" descr="http://www.pricescan.com/Item_Images/ImagesL/1994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155865"/>
            <a:ext cx="2430236" cy="1939925"/>
          </a:xfrm>
          <a:prstGeom prst="rect">
            <a:avLst/>
          </a:prstGeom>
          <a:noFill/>
        </p:spPr>
      </p:pic>
      <p:pic>
        <p:nvPicPr>
          <p:cNvPr id="19460" name="Picture 4" descr="http://homecookingrocks.com/wp-content/uploads/baking/baked-muffins-in-pan.jpg"/>
          <p:cNvPicPr>
            <a:picLocks noChangeAspect="1" noChangeArrowheads="1"/>
          </p:cNvPicPr>
          <p:nvPr/>
        </p:nvPicPr>
        <p:blipFill rotWithShape="1">
          <a:blip r:embed="rId3" cstate="print"/>
          <a:srcRect t="7273"/>
          <a:stretch/>
        </p:blipFill>
        <p:spPr bwMode="auto">
          <a:xfrm>
            <a:off x="4146057" y="2438400"/>
            <a:ext cx="4714875" cy="291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Cookie 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flat baking sheet for baking cookies</a:t>
            </a:r>
            <a:r>
              <a:rPr lang="en-US" dirty="0"/>
              <a:t> </a:t>
            </a:r>
            <a:r>
              <a:rPr lang="en-US" dirty="0" smtClean="0"/>
              <a:t>with one raised edge</a:t>
            </a:r>
          </a:p>
        </p:txBody>
      </p:sp>
      <p:pic>
        <p:nvPicPr>
          <p:cNvPr id="18434" name="Picture 2" descr="http://areyouhungry.info/img/4/5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52400"/>
            <a:ext cx="1092200" cy="1092200"/>
          </a:xfrm>
          <a:prstGeom prst="rect">
            <a:avLst/>
          </a:prstGeom>
          <a:noFill/>
        </p:spPr>
      </p:pic>
      <p:pic>
        <p:nvPicPr>
          <p:cNvPr id="18435" name="Picture 3" descr="C:\Documents and Settings\brennanst\Local Settings\Temporary Internet Files\Content.IE5\PKY0YM9S\MC90033834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057400"/>
            <a:ext cx="3499461" cy="3955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Frying 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shallow </a:t>
            </a:r>
            <a:r>
              <a:rPr lang="en-US" dirty="0"/>
              <a:t>pan with a long handle, used for cooking food in hot fat or oil.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3527928"/>
            <a:ext cx="4128734" cy="291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259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Specialization=Convenience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utensils have been invented to make life more convenient</a:t>
            </a:r>
          </a:p>
          <a:p>
            <a:pPr lvl="1"/>
            <a:r>
              <a:rPr lang="en-US" dirty="0" smtClean="0"/>
              <a:t>Quesadilla Makers</a:t>
            </a:r>
          </a:p>
          <a:p>
            <a:pPr lvl="1"/>
            <a:r>
              <a:rPr lang="en-US" dirty="0" smtClean="0"/>
              <a:t>Paring Knives</a:t>
            </a:r>
          </a:p>
          <a:p>
            <a:pPr lvl="1"/>
            <a:r>
              <a:rPr lang="en-US" dirty="0" smtClean="0"/>
              <a:t>Smoothie Maker</a:t>
            </a:r>
          </a:p>
          <a:p>
            <a:pPr lvl="1"/>
            <a:r>
              <a:rPr lang="en-US" dirty="0" smtClean="0"/>
              <a:t>Crock-Pots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Saucepan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deep pan with a handle and lid for boiling, simmering and steaming foods. </a:t>
            </a:r>
            <a:endParaRPr lang="en-US" dirty="0"/>
          </a:p>
        </p:txBody>
      </p:sp>
      <p:pic>
        <p:nvPicPr>
          <p:cNvPr id="11265" name="Picture 1" descr="C:\Documents and Settings\brennanst\Local Settings\Temporary Internet Files\Content.IE5\UVG3B1ZZ\MC900341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343400"/>
            <a:ext cx="2590800" cy="1963677"/>
          </a:xfrm>
          <a:prstGeom prst="rect">
            <a:avLst/>
          </a:prstGeom>
          <a:noFill/>
        </p:spPr>
      </p:pic>
      <p:pic>
        <p:nvPicPr>
          <p:cNvPr id="11267" name="Picture 3" descr="http://www.theardentcook.com/wp-content/uploads/2010/08/Ingred.-for-Sauce-in-saucep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743200"/>
            <a:ext cx="4361573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Colander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bowl with holes used to drain pasta and other liquids from food. </a:t>
            </a:r>
            <a:endParaRPr lang="en-US" dirty="0"/>
          </a:p>
        </p:txBody>
      </p:sp>
      <p:pic>
        <p:nvPicPr>
          <p:cNvPr id="9217" name="Picture 1" descr="C:\Documents and Settings\brennanst\Local Settings\Temporary Internet Files\Content.IE5\70RGHS1P\MC90021756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0937" y="3200400"/>
            <a:ext cx="4189313" cy="2325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Strainer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fine wire mesh used to drain liquids from smaller amounts of food. </a:t>
            </a:r>
            <a:endParaRPr lang="en-US" dirty="0"/>
          </a:p>
        </p:txBody>
      </p:sp>
      <p:pic>
        <p:nvPicPr>
          <p:cNvPr id="8194" name="Picture 2" descr="http://foodutensils.com.au/home/images/275T33100_Fine_Mesh_Strai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486917"/>
            <a:ext cx="4495800" cy="32992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Ladle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Dipper for liquids that need to be served.</a:t>
            </a:r>
            <a:endParaRPr lang="en-US" dirty="0"/>
          </a:p>
        </p:txBody>
      </p:sp>
      <p:pic>
        <p:nvPicPr>
          <p:cNvPr id="66561" name="Picture 1" descr="C:\Documents and Settings\brennanst\Local Settings\Temporary Internet Files\Content.IE5\PKY0YM9S\MC90034897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07975">
            <a:off x="1330743" y="3498157"/>
            <a:ext cx="1763213" cy="2133600"/>
          </a:xfrm>
          <a:prstGeom prst="rect">
            <a:avLst/>
          </a:prstGeom>
          <a:noFill/>
        </p:spPr>
      </p:pic>
      <p:pic>
        <p:nvPicPr>
          <p:cNvPr id="66562" name="Picture 2" descr="C:\Documents and Settings\brennanst\Local Settings\Temporary Internet Files\Content.IE5\7FW2KLO0\MC90033845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524000"/>
            <a:ext cx="4933798" cy="49337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Straight Edge Spatula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for leveling off; spreading frosting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560" y="2971800"/>
            <a:ext cx="4219575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309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Rubber Scraper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Scrapes a bowl clean BUT could melt if used in a saucepan.</a:t>
            </a:r>
            <a:endParaRPr lang="en-US" dirty="0"/>
          </a:p>
        </p:txBody>
      </p:sp>
      <p:pic>
        <p:nvPicPr>
          <p:cNvPr id="65538" name="Picture 2" descr="http://www.vittitow.com/images/3042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122889"/>
            <a:ext cx="1905000" cy="1905000"/>
          </a:xfrm>
          <a:prstGeom prst="rect">
            <a:avLst/>
          </a:prstGeom>
          <a:noFill/>
        </p:spPr>
      </p:pic>
      <p:pic>
        <p:nvPicPr>
          <p:cNvPr id="65540" name="Picture 4" descr="http://zoomyummy.files.wordpress.com/2010/05/cranberry-square-scraping-down-bowl.jpg?w=510&amp;h=3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1299" y="2895600"/>
            <a:ext cx="5060724" cy="3373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Metal Spatula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Utensil for lifting and turning items like pancakes and meat.</a:t>
            </a:r>
          </a:p>
          <a:p>
            <a:r>
              <a:rPr lang="en-US" dirty="0" smtClean="0"/>
              <a:t>Should NOT be used in a nonstick pan if it is made of metal.</a:t>
            </a:r>
            <a:endParaRPr lang="en-US" dirty="0"/>
          </a:p>
        </p:txBody>
      </p:sp>
      <p:pic>
        <p:nvPicPr>
          <p:cNvPr id="64513" name="Picture 1" descr="C:\Documents and Settings\brennanst\Local Settings\Temporary Internet Files\Content.IE5\ZYR1UZ0Q\MC90034897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636040">
            <a:off x="1598483" y="4424310"/>
            <a:ext cx="1617574" cy="1881835"/>
          </a:xfrm>
          <a:prstGeom prst="rect">
            <a:avLst/>
          </a:prstGeom>
          <a:noFill/>
        </p:spPr>
      </p:pic>
      <p:pic>
        <p:nvPicPr>
          <p:cNvPr id="64515" name="Picture 3" descr="http://image.normthompson.com/solutions/images/us/local/products/detail/849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81200"/>
            <a:ext cx="4248150" cy="4248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 Whisk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Used to add air to light mixtures</a:t>
            </a:r>
          </a:p>
          <a:p>
            <a:r>
              <a:rPr lang="en-US" dirty="0" smtClean="0"/>
              <a:t>Metal whisk should NOT be used in a nonstick pan. Instead used a plastic or rubber whisk.</a:t>
            </a:r>
            <a:endParaRPr lang="en-US" dirty="0"/>
          </a:p>
        </p:txBody>
      </p:sp>
      <p:pic>
        <p:nvPicPr>
          <p:cNvPr id="63489" name="Picture 1" descr="C:\Documents and Settings\brennanst\Local Settings\Temporary Internet Files\Content.IE5\UVG3B1ZZ\MC90001334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981200"/>
            <a:ext cx="2607971" cy="1752600"/>
          </a:xfrm>
          <a:prstGeom prst="rect">
            <a:avLst/>
          </a:prstGeom>
          <a:noFill/>
        </p:spPr>
      </p:pic>
      <p:pic>
        <p:nvPicPr>
          <p:cNvPr id="63490" name="Picture 2" descr="C:\Documents and Settings\brennanst\Local Settings\Temporary Internet Files\Content.IE5\3ZNRCQ21\MC90004001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8770" y="3276600"/>
            <a:ext cx="3741058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Used to safely grab  and turn food items </a:t>
            </a:r>
            <a:endParaRPr lang="en-US" dirty="0"/>
          </a:p>
        </p:txBody>
      </p:sp>
      <p:pic>
        <p:nvPicPr>
          <p:cNvPr id="61444" name="Picture 4" descr="http://2.bp.blogspot.com/_QfDVRLvLRNc/TRPZ_A6pcvI/AAAAAAAAAJM/ZzebNbAkx5E/s1600/back-to-basics-kitchen-tongs-28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026043"/>
            <a:ext cx="1295400" cy="1295400"/>
          </a:xfrm>
          <a:prstGeom prst="rect">
            <a:avLst/>
          </a:prstGeom>
          <a:noFill/>
        </p:spPr>
      </p:pic>
      <p:pic>
        <p:nvPicPr>
          <p:cNvPr id="61445" name="Picture 5" descr="C:\Documents and Settings\brennanst\Local Settings\Temporary Internet Files\Content.IE5\PKY0YM9S\MC90011299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5433" y="1308482"/>
            <a:ext cx="6259068" cy="46936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Blender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Mixes </a:t>
            </a:r>
            <a:r>
              <a:rPr lang="en-US" dirty="0"/>
              <a:t>things </a:t>
            </a:r>
            <a:r>
              <a:rPr lang="en-US" dirty="0" smtClean="0"/>
              <a:t>to liquefy, chop, </a:t>
            </a:r>
            <a:r>
              <a:rPr lang="en-US" dirty="0"/>
              <a:t>or </a:t>
            </a:r>
            <a:r>
              <a:rPr lang="en-US" dirty="0" smtClean="0"/>
              <a:t>puree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200400"/>
            <a:ext cx="3008573" cy="300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009657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332</TotalTime>
  <Words>385</Words>
  <Application>Microsoft Office PowerPoint</Application>
  <PresentationFormat>On-screen Show (4:3)</PresentationFormat>
  <Paragraphs>56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Trebuchet MS</vt:lpstr>
      <vt:lpstr>Berlin</vt:lpstr>
      <vt:lpstr>Kitchen Utensils &amp; Equipment</vt:lpstr>
      <vt:lpstr>Specialization=Convenience</vt:lpstr>
      <vt:lpstr>Ladle</vt:lpstr>
      <vt:lpstr>Straight Edge Spatula</vt:lpstr>
      <vt:lpstr>Rubber Scraper</vt:lpstr>
      <vt:lpstr>Metal Spatula</vt:lpstr>
      <vt:lpstr>Wire Whisk</vt:lpstr>
      <vt:lpstr>Tongs</vt:lpstr>
      <vt:lpstr>Blender</vt:lpstr>
      <vt:lpstr>Hand Mixer</vt:lpstr>
      <vt:lpstr>Dry Measuring Cups</vt:lpstr>
      <vt:lpstr>Measuring Spoons</vt:lpstr>
      <vt:lpstr>Liquid Measuring Cup</vt:lpstr>
      <vt:lpstr>Chef’s Knife or French Knife</vt:lpstr>
      <vt:lpstr>Paring Knife</vt:lpstr>
      <vt:lpstr>Vegetable Peeler</vt:lpstr>
      <vt:lpstr>Muffin Pans</vt:lpstr>
      <vt:lpstr>Cookie Sheet</vt:lpstr>
      <vt:lpstr>Frying Pan</vt:lpstr>
      <vt:lpstr>Saucepan</vt:lpstr>
      <vt:lpstr>Colander</vt:lpstr>
      <vt:lpstr>Strainer</vt:lpstr>
    </vt:vector>
  </TitlesOfParts>
  <Company>DMPS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Kitchen Utensils and Equipment</dc:title>
  <dc:creator>L-Net</dc:creator>
  <cp:lastModifiedBy>Jocelyn Schneider</cp:lastModifiedBy>
  <cp:revision>30</cp:revision>
  <dcterms:created xsi:type="dcterms:W3CDTF">2011-01-03T16:00:25Z</dcterms:created>
  <dcterms:modified xsi:type="dcterms:W3CDTF">2020-05-04T14:58:14Z</dcterms:modified>
</cp:coreProperties>
</file>