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9" r:id="rId3"/>
    <p:sldId id="268" r:id="rId4"/>
    <p:sldId id="270" r:id="rId5"/>
    <p:sldId id="271" r:id="rId6"/>
    <p:sldId id="258" r:id="rId7"/>
    <p:sldId id="264" r:id="rId8"/>
    <p:sldId id="261" r:id="rId9"/>
    <p:sldId id="257" r:id="rId10"/>
    <p:sldId id="267" r:id="rId11"/>
    <p:sldId id="260" r:id="rId12"/>
    <p:sldId id="259" r:id="rId13"/>
    <p:sldId id="263" r:id="rId14"/>
    <p:sldId id="26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521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80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3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608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5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114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822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FF3110-6B46-434E-AEA4-A3D92A2F69D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32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8"/>
            <a:ext cx="3793678" cy="21634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Food</a:t>
            </a:r>
            <a:br>
              <a:rPr lang="en-US" sz="6600" dirty="0" smtClean="0"/>
            </a:br>
            <a:r>
              <a:rPr lang="en-US" sz="6600" dirty="0" smtClean="0"/>
              <a:t>Safety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3051262"/>
            <a:ext cx="3793678" cy="140317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Practices for handling food to prevent illness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12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Cross - Contamination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clean food/surface that comes into contact with an unclean surface/item.</a:t>
            </a:r>
          </a:p>
        </p:txBody>
      </p:sp>
    </p:spTree>
    <p:extLst>
      <p:ext uri="{BB962C8B-B14F-4D97-AF65-F5344CB8AC3E}">
        <p14:creationId xmlns:p14="http://schemas.microsoft.com/office/powerpoint/2010/main" val="15557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Perishable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Foods that generally require </a:t>
            </a:r>
            <a:r>
              <a:rPr lang="en-US" sz="5400" dirty="0" smtClean="0"/>
              <a:t>refrigeration; such as eggs, meat, and milk. 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5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Foodborne Illness: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Illness </a:t>
            </a:r>
            <a:r>
              <a:rPr lang="en-US" sz="5400" dirty="0"/>
              <a:t>caused by bacteria or other toxins in food, typically with vomiting and </a:t>
            </a:r>
            <a:r>
              <a:rPr lang="en-US" sz="5400" dirty="0" smtClean="0"/>
              <a:t>diarrhea.</a:t>
            </a:r>
          </a:p>
        </p:txBody>
      </p:sp>
    </p:spTree>
    <p:extLst>
      <p:ext uri="{BB962C8B-B14F-4D97-AF65-F5344CB8AC3E}">
        <p14:creationId xmlns:p14="http://schemas.microsoft.com/office/powerpoint/2010/main" val="42295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Salmonella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 Caused </a:t>
            </a:r>
            <a:r>
              <a:rPr lang="en-US" sz="5400" dirty="0"/>
              <a:t>by a bacteria found in animal products such </a:t>
            </a:r>
            <a:r>
              <a:rPr lang="en-US" sz="5400" dirty="0" smtClean="0"/>
              <a:t>as eggs</a:t>
            </a:r>
            <a:r>
              <a:rPr lang="en-US" sz="5400" dirty="0"/>
              <a:t>, meat, </a:t>
            </a:r>
            <a:r>
              <a:rPr lang="en-US" sz="5400" dirty="0" smtClean="0"/>
              <a:t>dairy </a:t>
            </a:r>
            <a:r>
              <a:rPr lang="en-US" sz="5400" dirty="0"/>
              <a:t>and poultry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44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E-coli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 A serious type </a:t>
            </a:r>
            <a:r>
              <a:rPr lang="en-US" sz="5400" dirty="0"/>
              <a:t>of food </a:t>
            </a:r>
            <a:r>
              <a:rPr lang="en-US" sz="5400" dirty="0" smtClean="0"/>
              <a:t>borne illness </a:t>
            </a:r>
            <a:r>
              <a:rPr lang="en-US" sz="5400" dirty="0"/>
              <a:t>caused by a bacteria found </a:t>
            </a:r>
            <a:r>
              <a:rPr lang="en-US" sz="5400" dirty="0" smtClean="0"/>
              <a:t>in contaminated </a:t>
            </a:r>
            <a:r>
              <a:rPr lang="en-US" sz="5400" dirty="0"/>
              <a:t>water and raw or under cooked ground beef.</a:t>
            </a:r>
          </a:p>
        </p:txBody>
      </p:sp>
    </p:spTree>
    <p:extLst>
      <p:ext uri="{BB962C8B-B14F-4D97-AF65-F5344CB8AC3E}">
        <p14:creationId xmlns:p14="http://schemas.microsoft.com/office/powerpoint/2010/main" val="25931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Virus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microorganism that cannot grow or reproduce without a living cell.</a:t>
            </a:r>
          </a:p>
          <a:p>
            <a:pPr marL="0" indent="0">
              <a:buNone/>
            </a:pP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75402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Clean: Wash Hands &amp; Surfaces</a:t>
            </a:r>
            <a:endParaRPr lang="en-US" sz="5400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689001" y="2270974"/>
            <a:ext cx="8770571" cy="4207099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/>
              <a:t>Hot </a:t>
            </a:r>
            <a:r>
              <a:rPr lang="en-US" sz="3900" dirty="0"/>
              <a:t>soapy water, 20 seconds (happy birthday 2x), between fingers and under nails.</a:t>
            </a:r>
          </a:p>
          <a:p>
            <a:r>
              <a:rPr lang="en-US" sz="3900" dirty="0" smtClean="0"/>
              <a:t>Wash </a:t>
            </a:r>
            <a:r>
              <a:rPr lang="en-US" sz="3900" dirty="0"/>
              <a:t>cutting boards, dishes, utensils, and counter tops with hot soapy water after preparing each food </a:t>
            </a:r>
            <a:r>
              <a:rPr lang="en-US" sz="3900" dirty="0" smtClean="0"/>
              <a:t>item.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Separate: Don’t Cross-Contaminate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696" y="2348248"/>
            <a:ext cx="8770571" cy="431013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Improper </a:t>
            </a:r>
            <a:r>
              <a:rPr lang="en-US" sz="3600" dirty="0"/>
              <a:t>handling of raw meat, poultry, seafood and eggs can </a:t>
            </a:r>
            <a:r>
              <a:rPr lang="en-US" sz="3600" dirty="0" smtClean="0"/>
              <a:t>spread harmful </a:t>
            </a:r>
            <a:r>
              <a:rPr lang="en-US" sz="3600" dirty="0"/>
              <a:t>bacteria </a:t>
            </a:r>
            <a:r>
              <a:rPr lang="en-US" sz="3600" dirty="0" smtClean="0"/>
              <a:t>spread throughout </a:t>
            </a:r>
            <a:r>
              <a:rPr lang="en-US" sz="3600" dirty="0"/>
              <a:t>the kitchen. </a:t>
            </a:r>
          </a:p>
          <a:p>
            <a:r>
              <a:rPr lang="en-US" sz="3600" dirty="0" smtClean="0"/>
              <a:t>Use separate </a:t>
            </a:r>
            <a:r>
              <a:rPr lang="en-US" sz="3600" dirty="0"/>
              <a:t>cutting </a:t>
            </a:r>
            <a:r>
              <a:rPr lang="en-US" sz="3600" dirty="0" smtClean="0"/>
              <a:t>boards for </a:t>
            </a:r>
            <a:r>
              <a:rPr lang="en-US" sz="3600" dirty="0"/>
              <a:t>produce and </a:t>
            </a:r>
            <a:r>
              <a:rPr lang="en-US" sz="3600" dirty="0" smtClean="0"/>
              <a:t>meats.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Cook: Cook to the Correct Internal Temperature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Cooking helps kill </a:t>
            </a:r>
            <a:r>
              <a:rPr lang="en-US" sz="4000" dirty="0"/>
              <a:t>the harmful bacteria that cause foodborne illness. </a:t>
            </a:r>
            <a:endParaRPr lang="en-US" sz="4000" dirty="0" smtClean="0"/>
          </a:p>
          <a:p>
            <a:r>
              <a:rPr lang="en-US" sz="4000" dirty="0" smtClean="0"/>
              <a:t>Use </a:t>
            </a:r>
            <a:r>
              <a:rPr lang="en-US" sz="4000" dirty="0"/>
              <a:t>a food thermometer </a:t>
            </a:r>
            <a:r>
              <a:rPr lang="en-US" sz="4000" dirty="0" smtClean="0"/>
              <a:t>if necessary.</a:t>
            </a:r>
          </a:p>
        </p:txBody>
      </p:sp>
    </p:spTree>
    <p:extLst>
      <p:ext uri="{BB962C8B-B14F-4D97-AF65-F5344CB8AC3E}">
        <p14:creationId xmlns:p14="http://schemas.microsoft.com/office/powerpoint/2010/main" val="1795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Chill: </a:t>
            </a:r>
            <a:br>
              <a:rPr lang="en-US" sz="5400" dirty="0" smtClean="0"/>
            </a:br>
            <a:r>
              <a:rPr lang="en-US" sz="5400" dirty="0" smtClean="0"/>
              <a:t>Refrigerate Promptly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Cold </a:t>
            </a:r>
            <a:r>
              <a:rPr lang="en-US" sz="3200" dirty="0"/>
              <a:t>temperatures slow the growth of harmful bacteria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smtClean="0"/>
              <a:t>Refrigerator @ 40</a:t>
            </a:r>
            <a:r>
              <a:rPr lang="en-US" sz="3200" dirty="0" smtClean="0">
                <a:sym typeface="Symbol" panose="05050102010706020507" pitchFamily="18" charset="2"/>
              </a:rPr>
              <a:t>F or below         </a:t>
            </a:r>
          </a:p>
          <a:p>
            <a:r>
              <a:rPr lang="en-US" sz="3200" dirty="0" smtClean="0">
                <a:sym typeface="Symbol" panose="05050102010706020507" pitchFamily="18" charset="2"/>
              </a:rPr>
              <a:t>Freezer @ 0F or below  </a:t>
            </a:r>
          </a:p>
          <a:p>
            <a:r>
              <a:rPr lang="en-US" sz="3200" dirty="0" smtClean="0"/>
              <a:t>Never </a:t>
            </a:r>
            <a:r>
              <a:rPr lang="en-US" sz="3200" dirty="0"/>
              <a:t>defrost food at room temperature.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91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Danger Zone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184" y="2064913"/>
            <a:ext cx="8770571" cy="4116946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range of temperatures where bacteria grow the greatest.</a:t>
            </a:r>
          </a:p>
          <a:p>
            <a:r>
              <a:rPr lang="en-US" sz="3600" dirty="0" smtClean="0"/>
              <a:t>40-140 </a:t>
            </a:r>
            <a:r>
              <a:rPr lang="en-US" sz="3600" b="1" dirty="0" smtClean="0"/>
              <a:t>°</a:t>
            </a:r>
            <a:r>
              <a:rPr lang="en-US" sz="3600" dirty="0" smtClean="0"/>
              <a:t>F</a:t>
            </a:r>
          </a:p>
          <a:p>
            <a:r>
              <a:rPr lang="en-US" sz="3600" dirty="0" smtClean="0"/>
              <a:t>2 hour time limit!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033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Sanitation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Keeping free </a:t>
            </a:r>
            <a:r>
              <a:rPr lang="en-US" sz="5400" dirty="0"/>
              <a:t>from unclean conditions or germs for the prevention of disease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72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Personal Hygiene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Keeping yourself clean.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275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Contamination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Being infected with bacteria because of contact with unclean people or equipment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8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560</TotalTime>
  <Words>316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Schoolbook</vt:lpstr>
      <vt:lpstr>Corbel</vt:lpstr>
      <vt:lpstr>Symbol</vt:lpstr>
      <vt:lpstr>Feathered</vt:lpstr>
      <vt:lpstr>Food Safety </vt:lpstr>
      <vt:lpstr>Clean: Wash Hands &amp; Surfaces</vt:lpstr>
      <vt:lpstr>Separate: Don’t Cross-Contaminate</vt:lpstr>
      <vt:lpstr>Cook: Cook to the Correct Internal Temperature</vt:lpstr>
      <vt:lpstr>Chill:  Refrigerate Promptly </vt:lpstr>
      <vt:lpstr>Danger Zone</vt:lpstr>
      <vt:lpstr>Sanitation</vt:lpstr>
      <vt:lpstr>Personal Hygiene</vt:lpstr>
      <vt:lpstr>Contamination</vt:lpstr>
      <vt:lpstr>Cross - Contamination</vt:lpstr>
      <vt:lpstr>Perishable</vt:lpstr>
      <vt:lpstr>Foodborne Illness:</vt:lpstr>
      <vt:lpstr>Salmonella</vt:lpstr>
      <vt:lpstr>E-coli</vt:lpstr>
      <vt:lpstr>Virus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Sanitation</dc:title>
  <dc:creator>Jocelyn Woodward</dc:creator>
  <cp:lastModifiedBy>Jocelyn Schneider</cp:lastModifiedBy>
  <cp:revision>28</cp:revision>
  <dcterms:created xsi:type="dcterms:W3CDTF">2015-11-16T21:53:18Z</dcterms:created>
  <dcterms:modified xsi:type="dcterms:W3CDTF">2020-04-20T14:13:33Z</dcterms:modified>
</cp:coreProperties>
</file>