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6" r:id="rId4"/>
    <p:sldId id="293" r:id="rId5"/>
    <p:sldId id="287" r:id="rId6"/>
    <p:sldId id="288" r:id="rId7"/>
    <p:sldId id="291" r:id="rId8"/>
    <p:sldId id="289" r:id="rId9"/>
    <p:sldId id="29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F3231A1-E2F9-42F9-8068-D21297C528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16785FA-54BD-49F7-992C-AC836DD3C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48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B17AACE-0E32-4EA0-8335-71BEDEBACD41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55341B1-0D8F-4C69-85E1-397642BD6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341B1-0D8F-4C69-85E1-397642BD6E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0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1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66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16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0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7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093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1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9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6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5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5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F66521-6EA2-48CE-AFE1-5651523484F3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1221867-C1D7-4C23-9D63-287521A20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4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800600"/>
            <a:ext cx="6480048" cy="2133600"/>
          </a:xfrm>
        </p:spPr>
        <p:txBody>
          <a:bodyPr/>
          <a:lstStyle/>
          <a:p>
            <a:pPr algn="ctr"/>
            <a:r>
              <a:rPr lang="en-US" sz="4000" smtClean="0"/>
              <a:t>Kitchen Safety -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Practices to prevent injuries in the kitchen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2762250" cy="428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2" y="304800"/>
            <a:ext cx="2771775" cy="4286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304800"/>
            <a:ext cx="2762250" cy="42862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Burns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6698" y="1676400"/>
            <a:ext cx="8610600" cy="541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/>
          </a:p>
          <a:p>
            <a:r>
              <a:rPr lang="en-US" sz="3600" dirty="0" smtClean="0"/>
              <a:t>Be aware of hot surfaces</a:t>
            </a:r>
          </a:p>
          <a:p>
            <a:pPr lvl="1"/>
            <a:r>
              <a:rPr lang="en-US" sz="3600" dirty="0" smtClean="0"/>
              <a:t>Range top, oven, pots and pans</a:t>
            </a:r>
          </a:p>
          <a:p>
            <a:r>
              <a:rPr lang="en-US" sz="3600" dirty="0" smtClean="0"/>
              <a:t>Steam Burns – lift/open lids with opening away from your face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Fires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22287"/>
            <a:ext cx="8105403" cy="3916363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Oven Fires:</a:t>
            </a:r>
          </a:p>
          <a:p>
            <a:pPr lvl="1"/>
            <a:r>
              <a:rPr lang="en-US" sz="3600" dirty="0" smtClean="0"/>
              <a:t>Keep door closed</a:t>
            </a:r>
          </a:p>
          <a:p>
            <a:pPr lvl="1"/>
            <a:r>
              <a:rPr lang="en-US" sz="3600" dirty="0" smtClean="0"/>
              <a:t>Turn off heat</a:t>
            </a:r>
          </a:p>
          <a:p>
            <a:r>
              <a:rPr lang="en-US" sz="3600" dirty="0" smtClean="0"/>
              <a:t>Range Fires:</a:t>
            </a:r>
          </a:p>
          <a:p>
            <a:pPr lvl="1"/>
            <a:r>
              <a:rPr lang="en-US" sz="3600" dirty="0" smtClean="0"/>
              <a:t>Smother with lid, baking soda or other non-flammable cover</a:t>
            </a:r>
          </a:p>
        </p:txBody>
      </p:sp>
    </p:spTree>
    <p:extLst>
      <p:ext uri="{BB962C8B-B14F-4D97-AF65-F5344CB8AC3E}">
        <p14:creationId xmlns:p14="http://schemas.microsoft.com/office/powerpoint/2010/main" val="706199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Electric Shock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Keep appliances plugged in AWAY from water sources</a:t>
            </a:r>
          </a:p>
          <a:p>
            <a:r>
              <a:rPr lang="en-US" sz="3600" dirty="0" smtClean="0"/>
              <a:t>Do not overload outlets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4968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Cuts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199"/>
            <a:ext cx="74676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4300" dirty="0" smtClean="0"/>
              <a:t>Always cut AWAY from yourself</a:t>
            </a:r>
          </a:p>
          <a:p>
            <a:r>
              <a:rPr lang="en-US" sz="4300" smtClean="0"/>
              <a:t>More things </a:t>
            </a:r>
            <a:r>
              <a:rPr lang="en-US" sz="4300" dirty="0" smtClean="0"/>
              <a:t>than knives </a:t>
            </a:r>
            <a:r>
              <a:rPr lang="en-US" sz="4300" smtClean="0"/>
              <a:t>can cut you:</a:t>
            </a:r>
            <a:endParaRPr lang="en-US" sz="4300" dirty="0" smtClean="0"/>
          </a:p>
          <a:p>
            <a:pPr lvl="1"/>
            <a:r>
              <a:rPr lang="en-US" sz="4300" dirty="0" smtClean="0"/>
              <a:t>Peeler, grater, apple slicer, </a:t>
            </a:r>
            <a:r>
              <a:rPr lang="en-US" sz="4300" dirty="0" err="1" smtClean="0"/>
              <a:t>etc</a:t>
            </a:r>
            <a:endParaRPr lang="en-US" sz="4300" dirty="0" smtClean="0"/>
          </a:p>
        </p:txBody>
      </p:sp>
    </p:spTree>
    <p:extLst>
      <p:ext uri="{BB962C8B-B14F-4D97-AF65-F5344CB8AC3E}">
        <p14:creationId xmlns:p14="http://schemas.microsoft.com/office/powerpoint/2010/main" val="6643479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Slips/Falls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4000" dirty="0" smtClean="0"/>
              <a:t>Keep walkways clear</a:t>
            </a:r>
          </a:p>
          <a:p>
            <a:r>
              <a:rPr lang="en-US" sz="4000" dirty="0" smtClean="0"/>
              <a:t>Wipe up spills immediately</a:t>
            </a:r>
          </a:p>
          <a:p>
            <a:r>
              <a:rPr lang="en-US" sz="4000" dirty="0" smtClean="0"/>
              <a:t>Water, flour &amp; cooking spray are most hazardous items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399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Range Safety </a:t>
            </a:r>
            <a:br>
              <a:rPr lang="en-US" sz="6000" b="1" dirty="0" smtClean="0"/>
            </a:br>
            <a:r>
              <a:rPr lang="en-US" sz="6000" b="1" dirty="0" smtClean="0"/>
              <a:t>(Stove Top)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7467600" cy="518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Use the burner closest to you first.</a:t>
            </a:r>
          </a:p>
          <a:p>
            <a:r>
              <a:rPr lang="en-US" dirty="0" smtClean="0"/>
              <a:t>Choose a burner to match the size of your pan.</a:t>
            </a:r>
          </a:p>
          <a:p>
            <a:r>
              <a:rPr lang="en-US" dirty="0" smtClean="0"/>
              <a:t>Turn pan handles in</a:t>
            </a:r>
          </a:p>
          <a:p>
            <a:pPr lvl="1"/>
            <a:r>
              <a:rPr lang="en-US" dirty="0" smtClean="0"/>
              <a:t>Do not allow them to hang over the edge of the counter</a:t>
            </a:r>
          </a:p>
          <a:p>
            <a:r>
              <a:rPr lang="en-US" dirty="0" smtClean="0"/>
              <a:t>Use heat safe tools to stir</a:t>
            </a:r>
          </a:p>
          <a:p>
            <a:r>
              <a:rPr lang="en-US" dirty="0" smtClean="0"/>
              <a:t>Open lid away from your face to avoid steam burns</a:t>
            </a:r>
            <a:endParaRPr lang="en-US" u="sng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636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Oven Safety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22287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 smtClean="0"/>
              <a:t>USE OVEN MITS!</a:t>
            </a:r>
          </a:p>
          <a:p>
            <a:endParaRPr lang="en-US" sz="3900" dirty="0"/>
          </a:p>
          <a:p>
            <a:r>
              <a:rPr lang="en-US" sz="3900" dirty="0" smtClean="0"/>
              <a:t>Stand to the side</a:t>
            </a:r>
          </a:p>
          <a:p>
            <a:r>
              <a:rPr lang="en-US" sz="3900" dirty="0" smtClean="0"/>
              <a:t>Open door ALL the way</a:t>
            </a:r>
          </a:p>
          <a:p>
            <a:r>
              <a:rPr lang="en-US" sz="3900" dirty="0" smtClean="0"/>
              <a:t>Don’t reach into a hot oven – pull the rack out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449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Knife Safety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981200"/>
            <a:ext cx="8763000" cy="45418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Keep knives sharp</a:t>
            </a:r>
          </a:p>
          <a:p>
            <a:pPr lvl="1"/>
            <a:r>
              <a:rPr lang="en-US" sz="3600" dirty="0" smtClean="0"/>
              <a:t>Dull knives are more likely to cut you</a:t>
            </a:r>
          </a:p>
          <a:p>
            <a:r>
              <a:rPr lang="en-US" sz="3600" dirty="0" smtClean="0"/>
              <a:t>Carry safely</a:t>
            </a:r>
          </a:p>
          <a:p>
            <a:pPr lvl="1"/>
            <a:r>
              <a:rPr lang="en-US" sz="3600" dirty="0" smtClean="0"/>
              <a:t>Point down – blade back</a:t>
            </a:r>
          </a:p>
          <a:p>
            <a:r>
              <a:rPr lang="en-US" sz="3600" dirty="0" smtClean="0"/>
              <a:t>Wash and dry immediately after use</a:t>
            </a:r>
          </a:p>
          <a:p>
            <a:pPr lvl="1"/>
            <a:r>
              <a:rPr lang="en-US" sz="3600" dirty="0" smtClean="0"/>
              <a:t>Do NOT soak in the dishwater</a:t>
            </a:r>
            <a:endParaRPr lang="en-US" dirty="0" smtClean="0"/>
          </a:p>
          <a:p>
            <a:pPr>
              <a:buFont typeface="Wingdings 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0905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4203</TotalTime>
  <Words>230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Trebuchet MS</vt:lpstr>
      <vt:lpstr>Wingdings 2</vt:lpstr>
      <vt:lpstr>Quotable</vt:lpstr>
      <vt:lpstr>Kitchen Safety -  Practices to prevent injuries in the kitchen</vt:lpstr>
      <vt:lpstr>Burns</vt:lpstr>
      <vt:lpstr>Fires</vt:lpstr>
      <vt:lpstr>Electric Shock</vt:lpstr>
      <vt:lpstr>Cuts</vt:lpstr>
      <vt:lpstr>Slips/Falls</vt:lpstr>
      <vt:lpstr>Range Safety  (Stove Top)</vt:lpstr>
      <vt:lpstr>Oven Safety</vt:lpstr>
      <vt:lpstr>Knife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</dc:title>
  <dc:creator>Rochelle</dc:creator>
  <cp:lastModifiedBy>Jocelyn Schneider</cp:lastModifiedBy>
  <cp:revision>29</cp:revision>
  <cp:lastPrinted>2017-02-08T16:56:49Z</cp:lastPrinted>
  <dcterms:created xsi:type="dcterms:W3CDTF">2011-07-14T19:49:51Z</dcterms:created>
  <dcterms:modified xsi:type="dcterms:W3CDTF">2020-04-20T14:14:38Z</dcterms:modified>
</cp:coreProperties>
</file>